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8FC4AD8-1011-4FBF-AB34-C094C923ACDA}" type="datetimeFigureOut">
              <a:rPr lang="en-US" smtClean="0"/>
              <a:t>11/1/2011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C0604BA-71CC-4C49-8BF4-CBE89E936C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IRT UPDATES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November 1, 2011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FORMATIVE ASSESSMENT REMINDERS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/>
              <a:t>Make sure that all students have completed the </a:t>
            </a:r>
            <a:r>
              <a:rPr lang="en-US" sz="2800" dirty="0" smtClean="0"/>
              <a:t>assessment before turning in the assessment</a:t>
            </a:r>
          </a:p>
          <a:p>
            <a:pPr lvl="0"/>
            <a:r>
              <a:rPr lang="en-US" sz="2800" dirty="0" smtClean="0"/>
              <a:t>Indicate on a sticky note which assessment is being scanned (i.e. Math Q2 A3)</a:t>
            </a:r>
            <a:endParaRPr lang="en-US" sz="2800" dirty="0"/>
          </a:p>
          <a:p>
            <a:pPr lvl="0"/>
            <a:r>
              <a:rPr lang="en-US" sz="2800" dirty="0"/>
              <a:t>Students with Mark in Book accommodation have had their responses bubbled onto answer sheet</a:t>
            </a:r>
          </a:p>
          <a:p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FORMATIVE ASSESSMENT REMINDERS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answer sheets for stray marks and any circles that have not been erased completely (the scanner is very sensitive and may score a student’s response if it picks up a stray mark over an answer choice</a:t>
            </a:r>
            <a:r>
              <a:rPr lang="en-US" dirty="0" smtClean="0"/>
              <a:t>)</a:t>
            </a:r>
          </a:p>
          <a:p>
            <a:r>
              <a:rPr lang="en-US" dirty="0" smtClean="0"/>
              <a:t>Qtr. 2 </a:t>
            </a:r>
            <a:r>
              <a:rPr lang="en-US" dirty="0" err="1" smtClean="0"/>
              <a:t>scantrons</a:t>
            </a:r>
            <a:r>
              <a:rPr lang="en-US" dirty="0" smtClean="0"/>
              <a:t> will be given out by the end of the week</a:t>
            </a:r>
          </a:p>
          <a:p>
            <a:pPr lvl="0"/>
            <a:r>
              <a:rPr lang="en-US" dirty="0" smtClean="0"/>
              <a:t>Make sure that none of the answer sheets are damaged (cut, torn/ripped, etc.).  If so, please have student re-bubble responses on a new </a:t>
            </a:r>
            <a:r>
              <a:rPr lang="en-US" dirty="0" err="1" smtClean="0"/>
              <a:t>scantron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457200"/>
            <a:ext cx="8229600" cy="1143000"/>
          </a:xfrm>
        </p:spPr>
        <p:txBody>
          <a:bodyPr/>
          <a:lstStyle/>
          <a:p>
            <a:r>
              <a:rPr lang="en-US" dirty="0" smtClean="0"/>
              <a:t>TESTING UPDATE--ITBS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3581400" cy="5638800"/>
          </a:xfrm>
          <a:ln w="57150"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500" b="1" dirty="0"/>
              <a:t>WHAT:</a:t>
            </a:r>
            <a:r>
              <a:rPr lang="en-US" sz="1500" dirty="0"/>
              <a:t> </a:t>
            </a:r>
          </a:p>
          <a:p>
            <a:pPr algn="ctr">
              <a:buNone/>
            </a:pPr>
            <a:r>
              <a:rPr lang="en-US" sz="1500" dirty="0"/>
              <a:t>3</a:t>
            </a:r>
            <a:r>
              <a:rPr lang="en-US" sz="1500" baseline="30000" dirty="0"/>
              <a:t>rd</a:t>
            </a:r>
            <a:r>
              <a:rPr lang="en-US" sz="1500" dirty="0"/>
              <a:t> Grade ITBS</a:t>
            </a:r>
          </a:p>
          <a:p>
            <a:pPr algn="ctr">
              <a:buNone/>
            </a:pPr>
            <a:r>
              <a:rPr lang="en-US" sz="1500" dirty="0"/>
              <a:t> </a:t>
            </a:r>
          </a:p>
          <a:p>
            <a:pPr algn="ctr">
              <a:buNone/>
            </a:pPr>
            <a:r>
              <a:rPr lang="en-US" sz="1500" b="1" dirty="0"/>
              <a:t>WHEN:</a:t>
            </a:r>
            <a:endParaRPr lang="en-US" sz="1500" dirty="0"/>
          </a:p>
          <a:p>
            <a:pPr algn="ctr">
              <a:buNone/>
            </a:pPr>
            <a:r>
              <a:rPr lang="en-US" sz="1500" b="1" dirty="0"/>
              <a:t>ITBS Testing Window</a:t>
            </a:r>
            <a:endParaRPr lang="en-US" sz="1500" dirty="0"/>
          </a:p>
          <a:p>
            <a:pPr algn="ctr">
              <a:buNone/>
            </a:pPr>
            <a:r>
              <a:rPr lang="en-US" sz="1500" dirty="0"/>
              <a:t>November 14 – 18, 2011</a:t>
            </a:r>
          </a:p>
          <a:p>
            <a:pPr algn="ctr">
              <a:buNone/>
            </a:pPr>
            <a:r>
              <a:rPr lang="en-US" sz="1500" dirty="0"/>
              <a:t> </a:t>
            </a:r>
          </a:p>
          <a:p>
            <a:pPr algn="ctr">
              <a:buNone/>
            </a:pPr>
            <a:r>
              <a:rPr lang="en-US" sz="1500" dirty="0"/>
              <a:t>Monday, November 14, 2011</a:t>
            </a:r>
          </a:p>
          <a:p>
            <a:pPr algn="ctr">
              <a:buNone/>
            </a:pPr>
            <a:r>
              <a:rPr lang="en-US" sz="1500" dirty="0"/>
              <a:t>Reading</a:t>
            </a:r>
          </a:p>
          <a:p>
            <a:pPr algn="ctr">
              <a:buNone/>
            </a:pPr>
            <a:r>
              <a:rPr lang="en-US" sz="1500" dirty="0"/>
              <a:t>9:30 a.m. – 10:30 a.m. </a:t>
            </a:r>
          </a:p>
          <a:p>
            <a:pPr algn="ctr">
              <a:buNone/>
            </a:pPr>
            <a:r>
              <a:rPr lang="en-US" sz="1500" dirty="0"/>
              <a:t> </a:t>
            </a:r>
          </a:p>
          <a:p>
            <a:pPr algn="ctr">
              <a:buNone/>
            </a:pPr>
            <a:r>
              <a:rPr lang="en-US" sz="1500" dirty="0"/>
              <a:t>Tuesday, November 15, 2011</a:t>
            </a:r>
          </a:p>
          <a:p>
            <a:pPr algn="ctr">
              <a:buNone/>
            </a:pPr>
            <a:r>
              <a:rPr lang="en-US" sz="1500" dirty="0"/>
              <a:t>Math</a:t>
            </a:r>
          </a:p>
          <a:p>
            <a:pPr algn="ctr">
              <a:buNone/>
            </a:pPr>
            <a:r>
              <a:rPr lang="en-US" sz="1500" dirty="0"/>
              <a:t>9:30 a.m. – 10:30 a.m.</a:t>
            </a:r>
          </a:p>
          <a:p>
            <a:pPr algn="ctr">
              <a:buNone/>
            </a:pPr>
            <a:r>
              <a:rPr lang="en-US" sz="1500" dirty="0"/>
              <a:t> </a:t>
            </a:r>
          </a:p>
          <a:p>
            <a:pPr algn="ctr">
              <a:buNone/>
            </a:pPr>
            <a:r>
              <a:rPr lang="en-US" sz="1500" dirty="0"/>
              <a:t>Wednesday-Friday</a:t>
            </a:r>
          </a:p>
          <a:p>
            <a:pPr algn="ctr">
              <a:buNone/>
            </a:pPr>
            <a:r>
              <a:rPr lang="en-US" sz="1500" dirty="0"/>
              <a:t>November 16 – 18, 2011</a:t>
            </a:r>
          </a:p>
          <a:p>
            <a:pPr algn="ctr">
              <a:buNone/>
            </a:pPr>
            <a:r>
              <a:rPr lang="en-US" sz="1500" dirty="0" smtClean="0"/>
              <a:t>Make-up/Retesting</a:t>
            </a:r>
            <a:endParaRPr lang="en-US" sz="15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114800" y="990600"/>
            <a:ext cx="3886200" cy="5638800"/>
          </a:xfrm>
          <a:prstGeom prst="rect">
            <a:avLst/>
          </a:prstGeom>
          <a:ln w="57150">
            <a:solidFill>
              <a:srgbClr val="7030A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1500" b="1" dirty="0" smtClean="0"/>
              <a:t>ITBS TRAININGS</a:t>
            </a:r>
            <a:endParaRPr lang="en-US" sz="1500" dirty="0" smtClean="0"/>
          </a:p>
          <a:p>
            <a:pPr algn="ctr"/>
            <a:r>
              <a:rPr lang="en-US" sz="1500" b="1" dirty="0" smtClean="0"/>
              <a:t>3</a:t>
            </a:r>
            <a:r>
              <a:rPr lang="en-US" sz="1500" b="1" baseline="30000" dirty="0" smtClean="0"/>
              <a:t>rd</a:t>
            </a:r>
            <a:r>
              <a:rPr lang="en-US" sz="1500" b="1" dirty="0" smtClean="0"/>
              <a:t> Grade Team </a:t>
            </a:r>
            <a:endParaRPr lang="en-US" sz="1500" dirty="0" smtClean="0"/>
          </a:p>
          <a:p>
            <a:pPr algn="ctr"/>
            <a:r>
              <a:rPr lang="en-US" sz="1500" b="1" dirty="0" smtClean="0"/>
              <a:t>Administrator Training</a:t>
            </a:r>
            <a:endParaRPr lang="en-US" sz="1500" dirty="0" smtClean="0"/>
          </a:p>
          <a:p>
            <a:pPr algn="ctr"/>
            <a:r>
              <a:rPr lang="en-US" sz="1500" b="1" dirty="0" smtClean="0"/>
              <a:t> </a:t>
            </a:r>
            <a:endParaRPr lang="en-US" sz="1500" dirty="0" smtClean="0"/>
          </a:p>
          <a:p>
            <a:pPr algn="ctr"/>
            <a:r>
              <a:rPr lang="en-US" sz="1500" dirty="0" smtClean="0"/>
              <a:t>Wednesday, November 9, 2011</a:t>
            </a:r>
          </a:p>
          <a:p>
            <a:pPr algn="ctr"/>
            <a:r>
              <a:rPr lang="en-US" sz="1500" dirty="0" smtClean="0"/>
              <a:t>2:00 – 2:30</a:t>
            </a:r>
          </a:p>
          <a:p>
            <a:pPr algn="ctr"/>
            <a:r>
              <a:rPr lang="en-US" sz="1500" dirty="0" smtClean="0"/>
              <a:t>Room 304-Dunbar’s Room</a:t>
            </a:r>
          </a:p>
          <a:p>
            <a:pPr algn="ctr"/>
            <a:r>
              <a:rPr lang="en-US" sz="1500" dirty="0" smtClean="0"/>
              <a:t> </a:t>
            </a:r>
          </a:p>
          <a:p>
            <a:pPr algn="ctr"/>
            <a:r>
              <a:rPr lang="en-US" sz="1500" b="1" dirty="0" smtClean="0"/>
              <a:t>(You will not serve as a test administrator unless you receive an</a:t>
            </a:r>
          </a:p>
          <a:p>
            <a:pPr algn="ctr"/>
            <a:r>
              <a:rPr lang="en-US" sz="1500" b="1" dirty="0" smtClean="0"/>
              <a:t> e-mail from the Testing Team.)</a:t>
            </a:r>
            <a:endParaRPr lang="en-US" sz="1500" dirty="0" smtClean="0"/>
          </a:p>
          <a:p>
            <a:pPr algn="ctr"/>
            <a:r>
              <a:rPr lang="en-US" sz="1500" b="1" dirty="0" smtClean="0"/>
              <a:t> </a:t>
            </a:r>
            <a:endParaRPr lang="en-US" sz="1500" dirty="0" smtClean="0"/>
          </a:p>
          <a:p>
            <a:pPr algn="ctr"/>
            <a:r>
              <a:rPr lang="en-US" sz="1500" b="1" dirty="0" smtClean="0"/>
              <a:t>Proctor Training</a:t>
            </a:r>
            <a:endParaRPr lang="en-US" sz="1500" dirty="0" smtClean="0"/>
          </a:p>
          <a:p>
            <a:pPr algn="ctr"/>
            <a:r>
              <a:rPr lang="en-US" sz="1500" b="1" dirty="0" smtClean="0"/>
              <a:t> </a:t>
            </a:r>
            <a:endParaRPr lang="en-US" sz="1500" dirty="0" smtClean="0"/>
          </a:p>
          <a:p>
            <a:pPr algn="ctr"/>
            <a:r>
              <a:rPr lang="en-US" sz="1500" dirty="0" smtClean="0"/>
              <a:t>Wednesday, November 9, 2011</a:t>
            </a:r>
          </a:p>
          <a:p>
            <a:pPr algn="ctr"/>
            <a:r>
              <a:rPr lang="en-US" sz="1500" dirty="0" smtClean="0"/>
              <a:t>9:30 – 10:00</a:t>
            </a:r>
          </a:p>
          <a:p>
            <a:pPr algn="ctr"/>
            <a:r>
              <a:rPr lang="en-US" sz="1500" dirty="0" smtClean="0"/>
              <a:t>Conference Room</a:t>
            </a:r>
          </a:p>
          <a:p>
            <a:pPr algn="ctr"/>
            <a:r>
              <a:rPr lang="en-US" sz="1500" dirty="0" smtClean="0"/>
              <a:t> </a:t>
            </a:r>
          </a:p>
          <a:p>
            <a:pPr algn="ctr"/>
            <a:r>
              <a:rPr lang="en-US" sz="1500" dirty="0" smtClean="0"/>
              <a:t>(</a:t>
            </a:r>
            <a:r>
              <a:rPr lang="en-US" sz="1500" b="1" dirty="0" smtClean="0"/>
              <a:t>We are currently trying to recruit volunteer proctors for the ITBS so that we do not have to pull </a:t>
            </a:r>
            <a:r>
              <a:rPr lang="en-US" sz="1500" b="1" dirty="0" err="1" smtClean="0"/>
              <a:t>TAs.</a:t>
            </a:r>
            <a:r>
              <a:rPr lang="en-US" sz="1500" b="1" dirty="0" smtClean="0"/>
              <a:t> </a:t>
            </a:r>
            <a:r>
              <a:rPr lang="en-US" sz="1600" b="1" dirty="0"/>
              <a:t>If you are needed to proctor, then you will be contacted in person and/or </a:t>
            </a:r>
            <a:r>
              <a:rPr lang="en-US" sz="1600" b="1"/>
              <a:t>via </a:t>
            </a:r>
            <a:r>
              <a:rPr lang="en-US" sz="1600" b="1" smtClean="0"/>
              <a:t>e-mail)</a:t>
            </a:r>
            <a:r>
              <a:rPr lang="en-US" sz="1500" b="1" smtClean="0"/>
              <a:t> </a:t>
            </a:r>
            <a:endParaRPr lang="en-US" sz="15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94</TotalTime>
  <Words>156</Words>
  <Application>Microsoft Office PowerPoint</Application>
  <PresentationFormat>On-screen Show (4:3)</PresentationFormat>
  <Paragraphs>47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Opulent</vt:lpstr>
      <vt:lpstr>IRT UPDATES</vt:lpstr>
      <vt:lpstr>FORMATIVE ASSESSMENT REMINDERS</vt:lpstr>
      <vt:lpstr>FORMATIVE ASSESSMENT REMINDERS</vt:lpstr>
      <vt:lpstr>TESTING UPDATE--ITBS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IRT UPDATES</dc:title>
  <dc:creator>Wake County Public Schools</dc:creator>
  <cp:lastModifiedBy>Wake County Public Schools</cp:lastModifiedBy>
  <cp:revision>7</cp:revision>
  <dcterms:created xsi:type="dcterms:W3CDTF">2011-11-02T01:09:09Z</dcterms:created>
  <dcterms:modified xsi:type="dcterms:W3CDTF">2011-11-02T02:43:51Z</dcterms:modified>
</cp:coreProperties>
</file>